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B433-EFF8-4729-8468-3D99AC081BA8}" type="datetimeFigureOut">
              <a:rPr lang="en-GB" smtClean="0"/>
              <a:t>05/09/2024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FB63-23CD-4ACA-A936-315406F5EE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40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B433-EFF8-4729-8468-3D99AC081BA8}" type="datetimeFigureOut">
              <a:rPr lang="en-GB" smtClean="0"/>
              <a:t>05/09/2024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FB63-23CD-4ACA-A936-315406F5EE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742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B433-EFF8-4729-8468-3D99AC081BA8}" type="datetimeFigureOut">
              <a:rPr lang="en-GB" smtClean="0"/>
              <a:t>05/09/2024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FB63-23CD-4ACA-A936-315406F5EE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4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B433-EFF8-4729-8468-3D99AC081BA8}" type="datetimeFigureOut">
              <a:rPr lang="en-GB" smtClean="0"/>
              <a:t>05/09/2024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FB63-23CD-4ACA-A936-315406F5EE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309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B433-EFF8-4729-8468-3D99AC081BA8}" type="datetimeFigureOut">
              <a:rPr lang="en-GB" smtClean="0"/>
              <a:t>05/09/2024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FB63-23CD-4ACA-A936-315406F5EE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533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B433-EFF8-4729-8468-3D99AC081BA8}" type="datetimeFigureOut">
              <a:rPr lang="en-GB" smtClean="0"/>
              <a:t>05/09/2024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FB63-23CD-4ACA-A936-315406F5EE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385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B433-EFF8-4729-8468-3D99AC081BA8}" type="datetimeFigureOut">
              <a:rPr lang="en-GB" smtClean="0"/>
              <a:t>05/09/2024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FB63-23CD-4ACA-A936-315406F5EE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896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B433-EFF8-4729-8468-3D99AC081BA8}" type="datetimeFigureOut">
              <a:rPr lang="en-GB" smtClean="0"/>
              <a:t>05/09/2024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FB63-23CD-4ACA-A936-315406F5EE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405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B433-EFF8-4729-8468-3D99AC081BA8}" type="datetimeFigureOut">
              <a:rPr lang="en-GB" smtClean="0"/>
              <a:t>05/09/2024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FB63-23CD-4ACA-A936-315406F5EE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772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B433-EFF8-4729-8468-3D99AC081BA8}" type="datetimeFigureOut">
              <a:rPr lang="en-GB" smtClean="0"/>
              <a:t>05/09/2024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FB63-23CD-4ACA-A936-315406F5EE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694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B433-EFF8-4729-8468-3D99AC081BA8}" type="datetimeFigureOut">
              <a:rPr lang="en-GB" smtClean="0"/>
              <a:t>05/09/2024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FB63-23CD-4ACA-A936-315406F5EE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375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omic Sans MS" panose="030F0702030302020204" pitchFamily="66" charset="0"/>
              </a:defRPr>
            </a:lvl1pPr>
          </a:lstStyle>
          <a:p>
            <a:fld id="{1962B433-EFF8-4729-8468-3D99AC081BA8}" type="datetimeFigureOut">
              <a:rPr lang="en-GB" smtClean="0"/>
              <a:pPr/>
              <a:t>05/09/2024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omic Sans MS" panose="030F0702030302020204" pitchFamily="66" charset="0"/>
              </a:defRPr>
            </a:lvl1pPr>
          </a:lstStyle>
          <a:p>
            <a:fld id="{7DB5FB63-23CD-4ACA-A936-315406F5EE5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3217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omic Sans MS" panose="030F0702030302020204" pitchFamily="66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omic Sans MS" panose="030F0702030302020204" pitchFamily="66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omic Sans MS" panose="030F0702030302020204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omic Sans MS" panose="030F0702030302020204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omic Sans MS" panose="030F0702030302020204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omic Sans MS" panose="030F0702030302020204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ManorPrimary@sgmail.org.uk" TargetMode="External"/><Relationship Id="rId2" Type="http://schemas.openxmlformats.org/officeDocument/2006/relationships/hyperlink" Target="mailto:AfricaClass@sgmail.org.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73425"/>
            <a:ext cx="9144000" cy="1890803"/>
          </a:xfrm>
        </p:spPr>
        <p:txBody>
          <a:bodyPr>
            <a:normAutofit/>
          </a:bodyPr>
          <a:lstStyle/>
          <a:p>
            <a:r>
              <a:rPr lang="en-GB" sz="9600" dirty="0" smtClean="0">
                <a:latin typeface="Comic Sans MS" panose="030F0702030302020204" pitchFamily="66" charset="0"/>
              </a:rPr>
              <a:t>Welcome to </a:t>
            </a:r>
            <a:endParaRPr lang="en-GB" sz="96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696346"/>
            <a:ext cx="9144000" cy="1655762"/>
          </a:xfrm>
        </p:spPr>
        <p:txBody>
          <a:bodyPr>
            <a:normAutofit/>
          </a:bodyPr>
          <a:lstStyle/>
          <a:p>
            <a:r>
              <a:rPr lang="en-GB" sz="4800" dirty="0" smtClean="0">
                <a:latin typeface="Comic Sans MS" panose="030F0702030302020204" pitchFamily="66" charset="0"/>
              </a:rPr>
              <a:t>Africa Class!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0894" y="3814355"/>
            <a:ext cx="2236991" cy="2241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99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teaching team…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Class teacher – Mrs Sweet</a:t>
            </a:r>
          </a:p>
          <a:p>
            <a:pPr marL="0" indent="0">
              <a:buNone/>
            </a:pPr>
            <a:r>
              <a:rPr lang="en-GB" dirty="0" smtClean="0"/>
              <a:t>TA – Mrs Wakefield</a:t>
            </a:r>
          </a:p>
          <a:p>
            <a:pPr marL="0" indent="0">
              <a:buNone/>
            </a:pPr>
            <a:r>
              <a:rPr lang="en-GB" dirty="0" smtClean="0"/>
              <a:t>PPA cover (Monday PM) – Miss </a:t>
            </a:r>
            <a:r>
              <a:rPr lang="en-GB" dirty="0" err="1" smtClean="0"/>
              <a:t>Lambe</a:t>
            </a:r>
            <a:r>
              <a:rPr lang="en-GB" dirty="0" smtClean="0"/>
              <a:t>/Mrs </a:t>
            </a:r>
            <a:r>
              <a:rPr lang="en-GB" dirty="0" err="1" smtClean="0"/>
              <a:t>Gray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4098" name="Picture 2" descr="63 Teamwork Makes The Dream Work Stock Vector Illustration and Royalty Free  Teamwork Makes The Dream Work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6660" y="124801"/>
            <a:ext cx="2544082" cy="2544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976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Year ahead…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Term 1 –  Healthcare Heroes.</a:t>
            </a:r>
          </a:p>
          <a:p>
            <a:r>
              <a:rPr lang="en-GB" dirty="0" smtClean="0"/>
              <a:t>Term 2 – Girl Power!</a:t>
            </a:r>
          </a:p>
          <a:p>
            <a:r>
              <a:rPr lang="en-GB" dirty="0" smtClean="0"/>
              <a:t>Term 3 – Africa.</a:t>
            </a:r>
          </a:p>
          <a:p>
            <a:r>
              <a:rPr lang="en-GB" dirty="0" smtClean="0"/>
              <a:t>Term 4 – London’s Burning.</a:t>
            </a:r>
          </a:p>
          <a:p>
            <a:r>
              <a:rPr lang="en-GB" dirty="0" smtClean="0"/>
              <a:t>Term 5 – Midsummer Night’s Dream.</a:t>
            </a:r>
          </a:p>
          <a:p>
            <a:r>
              <a:rPr lang="en-GB" dirty="0" smtClean="0"/>
              <a:t>Term 6 – What Makes Bristol Brilliant?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Curriculum </a:t>
            </a:r>
            <a:r>
              <a:rPr lang="en-GB" dirty="0"/>
              <a:t>Newsletter each term</a:t>
            </a:r>
          </a:p>
        </p:txBody>
      </p:sp>
    </p:spTree>
    <p:extLst>
      <p:ext uri="{BB962C8B-B14F-4D97-AF65-F5344CB8AC3E}">
        <p14:creationId xmlns:p14="http://schemas.microsoft.com/office/powerpoint/2010/main" val="164263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Trips!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Theatre Trip (18/12/24)</a:t>
            </a:r>
          </a:p>
          <a:p>
            <a:endParaRPr lang="en-GB" dirty="0"/>
          </a:p>
          <a:p>
            <a:r>
              <a:rPr lang="en-GB" dirty="0" err="1" smtClean="0"/>
              <a:t>Westonbirt</a:t>
            </a:r>
            <a:r>
              <a:rPr lang="en-GB" dirty="0" smtClean="0"/>
              <a:t> Arboretum (March 2025)</a:t>
            </a:r>
          </a:p>
          <a:p>
            <a:endParaRPr lang="en-GB" dirty="0"/>
          </a:p>
          <a:p>
            <a:r>
              <a:rPr lang="en-GB" dirty="0" smtClean="0"/>
              <a:t>We The Curious (June 2025)</a:t>
            </a:r>
            <a:endParaRPr lang="en-GB" dirty="0"/>
          </a:p>
        </p:txBody>
      </p:sp>
      <p:pic>
        <p:nvPicPr>
          <p:cNvPr id="3074" name="Picture 2" descr="School Day Trips with The School Travel Comp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8169" y="4032068"/>
            <a:ext cx="3891062" cy="2754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067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Water bottles</a:t>
            </a:r>
          </a:p>
          <a:p>
            <a:r>
              <a:rPr lang="en-GB" dirty="0" smtClean="0"/>
              <a:t>Nut-free school </a:t>
            </a:r>
          </a:p>
          <a:p>
            <a:r>
              <a:rPr lang="en-GB" dirty="0" smtClean="0"/>
              <a:t>Named uniform</a:t>
            </a:r>
          </a:p>
          <a:p>
            <a:r>
              <a:rPr lang="en-GB" dirty="0" smtClean="0"/>
              <a:t>P.E kits and P.E days (Monday and Thursday)</a:t>
            </a:r>
          </a:p>
        </p:txBody>
      </p:sp>
      <p:pic>
        <p:nvPicPr>
          <p:cNvPr id="2050" name="Picture 2" descr="Male hand holding megaphone with important information speech bubble.  Loudspeaker. Banner for business, marketing and advertising. Vector  illustration. Stock Vector | Adobe 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1107" y="43656"/>
            <a:ext cx="4629150" cy="342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875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5726"/>
            <a:ext cx="10515600" cy="5974080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Reading expectations</a:t>
            </a:r>
          </a:p>
          <a:p>
            <a:pPr marL="0" indent="0">
              <a:buNone/>
            </a:pPr>
            <a:r>
              <a:rPr lang="en-GB" dirty="0" smtClean="0"/>
              <a:t>(5 times a week, read each book 3 times)</a:t>
            </a:r>
          </a:p>
          <a:p>
            <a:pPr marL="0" indent="0">
              <a:buNone/>
            </a:pPr>
            <a:r>
              <a:rPr lang="en-GB" dirty="0" smtClean="0"/>
              <a:t>Reading records in school everyday please – </a:t>
            </a:r>
          </a:p>
          <a:p>
            <a:pPr marL="0" indent="0">
              <a:buNone/>
            </a:pPr>
            <a:r>
              <a:rPr lang="en-GB" dirty="0" smtClean="0"/>
              <a:t>checked and books changed Thursday.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Spelling practise (sheet in home learning </a:t>
            </a:r>
          </a:p>
          <a:p>
            <a:pPr marL="0" indent="0">
              <a:buNone/>
            </a:pPr>
            <a:r>
              <a:rPr lang="en-GB" dirty="0" smtClean="0"/>
              <a:t>books.) Additional suggestions for practise.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Number facts maths practise (later in the year – will be Times </a:t>
            </a:r>
          </a:p>
          <a:p>
            <a:pPr marL="0" indent="0">
              <a:buNone/>
            </a:pPr>
            <a:r>
              <a:rPr lang="en-GB" dirty="0" smtClean="0"/>
              <a:t>Tables </a:t>
            </a:r>
            <a:r>
              <a:rPr lang="en-GB" dirty="0" err="1" smtClean="0"/>
              <a:t>Rockstars</a:t>
            </a:r>
            <a:r>
              <a:rPr lang="en-GB" dirty="0" smtClean="0"/>
              <a:t>)</a:t>
            </a:r>
          </a:p>
          <a:p>
            <a:endParaRPr lang="en-GB" dirty="0"/>
          </a:p>
          <a:p>
            <a:r>
              <a:rPr lang="en-GB" dirty="0" smtClean="0"/>
              <a:t>Home learning books in school on Thursday please and will be </a:t>
            </a:r>
          </a:p>
          <a:p>
            <a:pPr marL="0" indent="0">
              <a:buNone/>
            </a:pPr>
            <a:r>
              <a:rPr lang="en-GB" dirty="0" smtClean="0"/>
              <a:t>returned Friday.</a:t>
            </a:r>
          </a:p>
          <a:p>
            <a:endParaRPr lang="en-GB" dirty="0"/>
          </a:p>
          <a:p>
            <a:r>
              <a:rPr lang="en-GB" dirty="0" smtClean="0"/>
              <a:t>Home Learning hero time!</a:t>
            </a:r>
            <a:endParaRPr lang="en-GB" dirty="0"/>
          </a:p>
        </p:txBody>
      </p:sp>
      <p:pic>
        <p:nvPicPr>
          <p:cNvPr id="1026" name="Picture 2" descr="Llanvihangel Crucorney Primary School - Home Learn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6518" y="496388"/>
            <a:ext cx="3497399" cy="2623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4413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Communication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Class email address (</a:t>
            </a:r>
            <a:r>
              <a:rPr lang="en-GB" dirty="0" smtClean="0">
                <a:hlinkClick r:id="rId2"/>
              </a:rPr>
              <a:t>AfricaClass@sgmail.org.uk</a:t>
            </a:r>
            <a:r>
              <a:rPr lang="en-GB" dirty="0" smtClean="0"/>
              <a:t>)</a:t>
            </a:r>
          </a:p>
          <a:p>
            <a:endParaRPr lang="en-GB" dirty="0"/>
          </a:p>
          <a:p>
            <a:r>
              <a:rPr lang="en-GB" dirty="0" smtClean="0"/>
              <a:t>If urgent, school email (</a:t>
            </a:r>
            <a:r>
              <a:rPr lang="en-GB" dirty="0" smtClean="0">
                <a:hlinkClick r:id="rId3"/>
              </a:rPr>
              <a:t>ManorPrimary@sgmail.org.uk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SLT on the gate in the morning </a:t>
            </a:r>
          </a:p>
          <a:p>
            <a:endParaRPr lang="en-GB" dirty="0" smtClean="0"/>
          </a:p>
          <a:p>
            <a:r>
              <a:rPr lang="en-GB" dirty="0" smtClean="0"/>
              <a:t>On the gate at the end of the day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60118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219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Comic Sans MS</vt:lpstr>
      <vt:lpstr>Office Theme</vt:lpstr>
      <vt:lpstr>Welcome to </vt:lpstr>
      <vt:lpstr>Your teaching team…</vt:lpstr>
      <vt:lpstr>The Year ahead…</vt:lpstr>
      <vt:lpstr>Trips!</vt:lpstr>
      <vt:lpstr>Key information</vt:lpstr>
      <vt:lpstr>PowerPoint Presentation</vt:lpstr>
      <vt:lpstr>Communication</vt:lpstr>
    </vt:vector>
  </TitlesOfParts>
  <Company>Integra Schools 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</dc:title>
  <dc:creator>John Israel</dc:creator>
  <cp:lastModifiedBy>Melanie Sweet</cp:lastModifiedBy>
  <cp:revision>10</cp:revision>
  <dcterms:created xsi:type="dcterms:W3CDTF">2023-07-21T10:57:59Z</dcterms:created>
  <dcterms:modified xsi:type="dcterms:W3CDTF">2024-09-05T12:57:44Z</dcterms:modified>
</cp:coreProperties>
</file>