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74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4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0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53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8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89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40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7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69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B433-EFF8-4729-8468-3D99AC081BA8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B63-23CD-4ACA-A936-315406F5EE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37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fld id="{1962B433-EFF8-4729-8468-3D99AC081BA8}" type="datetimeFigureOut">
              <a:rPr lang="en-GB" smtClean="0"/>
              <a:pPr/>
              <a:t>06/09/2023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fld id="{7DB5FB63-23CD-4ACA-A936-315406F5EE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21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norPrimary@sgmail.org.uk" TargetMode="External"/><Relationship Id="rId2" Type="http://schemas.openxmlformats.org/officeDocument/2006/relationships/hyperlink" Target="mailto:AfricaClass@sgmail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73425"/>
            <a:ext cx="9144000" cy="1890803"/>
          </a:xfrm>
        </p:spPr>
        <p:txBody>
          <a:bodyPr>
            <a:normAutofit/>
          </a:bodyPr>
          <a:lstStyle/>
          <a:p>
            <a:r>
              <a:rPr lang="en-GB" sz="9600" dirty="0" smtClean="0">
                <a:latin typeface="Comic Sans MS" panose="030F0702030302020204" pitchFamily="66" charset="0"/>
              </a:rPr>
              <a:t>Welcome to </a:t>
            </a:r>
            <a:endParaRPr lang="en-GB" sz="9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96346"/>
            <a:ext cx="9144000" cy="1655762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Africa Class!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894" y="3814355"/>
            <a:ext cx="2236991" cy="224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99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teaching team…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Class teacher – Mrs Sweet</a:t>
            </a:r>
          </a:p>
          <a:p>
            <a:pPr marL="0" indent="0">
              <a:buNone/>
            </a:pPr>
            <a:r>
              <a:rPr lang="en-GB" dirty="0" smtClean="0"/>
              <a:t>TA – Mrs Molina</a:t>
            </a:r>
          </a:p>
          <a:p>
            <a:pPr marL="0" indent="0">
              <a:buNone/>
            </a:pPr>
            <a:r>
              <a:rPr lang="en-GB" dirty="0" smtClean="0"/>
              <a:t>PPA cover (Tuesday PM) – Miss </a:t>
            </a:r>
            <a:r>
              <a:rPr lang="en-GB" dirty="0" err="1" smtClean="0"/>
              <a:t>Lambe</a:t>
            </a:r>
            <a:r>
              <a:rPr lang="en-GB" dirty="0" smtClean="0"/>
              <a:t>/Mrs </a:t>
            </a:r>
            <a:r>
              <a:rPr lang="en-GB" dirty="0" err="1" smtClean="0"/>
              <a:t>Gray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098" name="Picture 2" descr="63 Teamwork Makes The Dream Work Stock Vector Illustration and Royalty Free  Teamwork Makes The Dream Wor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6660" y="124801"/>
            <a:ext cx="2544082" cy="254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76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Year ahead…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Term 1 –  Off with her head! </a:t>
            </a:r>
          </a:p>
          <a:p>
            <a:r>
              <a:rPr lang="en-GB" dirty="0" smtClean="0"/>
              <a:t>Term 2 – Remember, Remember.</a:t>
            </a:r>
          </a:p>
          <a:p>
            <a:r>
              <a:rPr lang="en-GB" dirty="0" smtClean="0"/>
              <a:t>Term 3 – Extreme Earth</a:t>
            </a:r>
          </a:p>
          <a:p>
            <a:r>
              <a:rPr lang="en-GB" dirty="0" smtClean="0"/>
              <a:t>Term 4 – Happy and Healthy</a:t>
            </a:r>
          </a:p>
          <a:p>
            <a:r>
              <a:rPr lang="en-GB" dirty="0" smtClean="0"/>
              <a:t>Term 5 – Fly Away with me</a:t>
            </a:r>
          </a:p>
          <a:p>
            <a:r>
              <a:rPr lang="en-GB" dirty="0" smtClean="0"/>
              <a:t>Term 6 – Ship Shape and Bristol Fashion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mtClean="0"/>
              <a:t>Curriculum </a:t>
            </a:r>
            <a:r>
              <a:rPr lang="en-GB" dirty="0"/>
              <a:t>Newsletter each term</a:t>
            </a:r>
          </a:p>
        </p:txBody>
      </p:sp>
    </p:spTree>
    <p:extLst>
      <p:ext uri="{BB962C8B-B14F-4D97-AF65-F5344CB8AC3E}">
        <p14:creationId xmlns:p14="http://schemas.microsoft.com/office/powerpoint/2010/main" val="16426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Trips!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Berkeley Castle (04/10/23)</a:t>
            </a:r>
          </a:p>
          <a:p>
            <a:endParaRPr lang="en-GB" dirty="0"/>
          </a:p>
          <a:p>
            <a:r>
              <a:rPr lang="en-GB" dirty="0" smtClean="0"/>
              <a:t>Bristol Hippodrome (12/12/23)</a:t>
            </a:r>
          </a:p>
          <a:p>
            <a:endParaRPr lang="en-GB" dirty="0"/>
          </a:p>
          <a:p>
            <a:r>
              <a:rPr lang="en-GB" dirty="0" smtClean="0"/>
              <a:t>SS Great Britain (June 2024)</a:t>
            </a:r>
            <a:endParaRPr lang="en-GB" dirty="0"/>
          </a:p>
        </p:txBody>
      </p:sp>
      <p:pic>
        <p:nvPicPr>
          <p:cNvPr id="3074" name="Picture 2" descr="School Day Trips with The School Travel Compan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169" y="4032068"/>
            <a:ext cx="3891062" cy="275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67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Water bottles</a:t>
            </a:r>
          </a:p>
          <a:p>
            <a:r>
              <a:rPr lang="en-GB" dirty="0" smtClean="0"/>
              <a:t>Snacks (no nuts also)</a:t>
            </a:r>
          </a:p>
          <a:p>
            <a:r>
              <a:rPr lang="en-GB" dirty="0" smtClean="0"/>
              <a:t>Named uniform</a:t>
            </a:r>
          </a:p>
          <a:p>
            <a:r>
              <a:rPr lang="en-GB" dirty="0" smtClean="0"/>
              <a:t>P.E kits and P.E days (Tuesday and Friday)</a:t>
            </a:r>
          </a:p>
        </p:txBody>
      </p:sp>
      <p:pic>
        <p:nvPicPr>
          <p:cNvPr id="2050" name="Picture 2" descr="Male hand holding megaphone with important information speech bubble.  Loudspeaker. Banner for business, marketing and advertising. Vector  illustration. Stock Vector | Adobe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107" y="43656"/>
            <a:ext cx="462915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75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5726"/>
            <a:ext cx="10515600" cy="597408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Reading </a:t>
            </a:r>
            <a:r>
              <a:rPr lang="en-GB" dirty="0" smtClean="0"/>
              <a:t>expectations</a:t>
            </a:r>
          </a:p>
          <a:p>
            <a:pPr marL="0" indent="0">
              <a:buNone/>
            </a:pPr>
            <a:r>
              <a:rPr lang="en-GB" dirty="0" smtClean="0"/>
              <a:t>(5 </a:t>
            </a:r>
            <a:r>
              <a:rPr lang="en-GB" dirty="0" smtClean="0"/>
              <a:t>times a week, read each book 3 times)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Reading records in school everyday please. </a:t>
            </a:r>
          </a:p>
          <a:p>
            <a:pPr marL="0" indent="0">
              <a:buNone/>
            </a:pPr>
            <a:r>
              <a:rPr lang="en-GB" dirty="0" smtClean="0"/>
              <a:t>Checked and books changed Thursday.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Spelling practise (approx. 15 minutes per week)</a:t>
            </a:r>
          </a:p>
          <a:p>
            <a:pPr marL="0" indent="0">
              <a:buNone/>
            </a:pPr>
            <a:r>
              <a:rPr lang="en-GB" dirty="0" smtClean="0"/>
              <a:t>List in home learning books. Activity suggestions.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Times Tables Rock </a:t>
            </a:r>
            <a:r>
              <a:rPr lang="en-GB" dirty="0" smtClean="0"/>
              <a:t>Stars (20 minutes per week)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Home learning books on Thursday </a:t>
            </a:r>
            <a:r>
              <a:rPr lang="en-GB" dirty="0" smtClean="0"/>
              <a:t>and returned </a:t>
            </a:r>
            <a:r>
              <a:rPr lang="en-GB" dirty="0" smtClean="0"/>
              <a:t>Friday.</a:t>
            </a:r>
          </a:p>
          <a:p>
            <a:endParaRPr lang="en-GB" dirty="0"/>
          </a:p>
          <a:p>
            <a:r>
              <a:rPr lang="en-GB" dirty="0" smtClean="0"/>
              <a:t>Home Learning hero time!</a:t>
            </a:r>
            <a:endParaRPr lang="en-GB" dirty="0"/>
          </a:p>
        </p:txBody>
      </p:sp>
      <p:pic>
        <p:nvPicPr>
          <p:cNvPr id="1026" name="Picture 2" descr="Llanvihangel Crucorney Primary School - Home Lear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518" y="496388"/>
            <a:ext cx="3497399" cy="262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41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 email address (</a:t>
            </a:r>
            <a:r>
              <a:rPr lang="en-GB" dirty="0" smtClean="0">
                <a:hlinkClick r:id="rId2"/>
              </a:rPr>
              <a:t>AfricaClass@sgmail.org.uk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If urgent, school email (</a:t>
            </a:r>
            <a:r>
              <a:rPr lang="en-GB" dirty="0" smtClean="0">
                <a:hlinkClick r:id="rId3"/>
              </a:rPr>
              <a:t>ManorPrimary@sgmail.org.uk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SLT on the gate in the morning </a:t>
            </a:r>
          </a:p>
          <a:p>
            <a:endParaRPr lang="en-GB" dirty="0" smtClean="0"/>
          </a:p>
          <a:p>
            <a:r>
              <a:rPr lang="en-GB" dirty="0" smtClean="0"/>
              <a:t>On the gate at the end of the day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0118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219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Comic Sans MS</vt:lpstr>
      <vt:lpstr>Office Theme</vt:lpstr>
      <vt:lpstr>Welcome to </vt:lpstr>
      <vt:lpstr>Your teaching team…</vt:lpstr>
      <vt:lpstr>The Year ahead…</vt:lpstr>
      <vt:lpstr>Trips!</vt:lpstr>
      <vt:lpstr>Key information</vt:lpstr>
      <vt:lpstr>PowerPoint Presentation</vt:lpstr>
      <vt:lpstr>Communication</vt:lpstr>
    </vt:vector>
  </TitlesOfParts>
  <Company>Integra Schools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John Israel</dc:creator>
  <cp:lastModifiedBy>Melanie Sweet</cp:lastModifiedBy>
  <cp:revision>8</cp:revision>
  <dcterms:created xsi:type="dcterms:W3CDTF">2023-07-21T10:57:59Z</dcterms:created>
  <dcterms:modified xsi:type="dcterms:W3CDTF">2023-09-06T20:25:55Z</dcterms:modified>
</cp:coreProperties>
</file>