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74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4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0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3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8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9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0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7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69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37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1962B433-EFF8-4729-8468-3D99AC081BA8}" type="datetimeFigureOut">
              <a:rPr lang="en-GB" smtClean="0"/>
              <a:pPr/>
              <a:t>08/09/2023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7DB5FB63-23CD-4ACA-A936-315406F5EE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21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ustraliaclass@sgmail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3425"/>
            <a:ext cx="9144000" cy="1890803"/>
          </a:xfrm>
        </p:spPr>
        <p:txBody>
          <a:bodyPr>
            <a:norm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Welcome to 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96346"/>
            <a:ext cx="9144000" cy="1655762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Australia Class!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894" y="3814355"/>
            <a:ext cx="2236991" cy="2241096"/>
          </a:xfrm>
          <a:prstGeom prst="rect">
            <a:avLst/>
          </a:prstGeom>
        </p:spPr>
      </p:pic>
      <p:pic>
        <p:nvPicPr>
          <p:cNvPr id="5" name="Picture 4" descr="C:\Users\hawkinse2\AppData\Local\Microsoft\Windows\INetCache\Content.MSO\134EDEC0.tmp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73" y="2439330"/>
            <a:ext cx="2220902" cy="2169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hawkinse2\AppData\Local\Microsoft\Windows\INetCache\Content.MSO\113772CE.tmp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360" y="199435"/>
            <a:ext cx="1498340" cy="17188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hawkinse2\AppData\Local\Microsoft\Windows\INetCache\Content.MSO\EA06380C.tmp"/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62" y="3893548"/>
            <a:ext cx="1924357" cy="1781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hawkinse2\AppData\Local\Microsoft\Windows\INetCache\Content.MSO\10F8B5FA.tmp"/>
          <p:cNvPicPr/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864" y="5367290"/>
            <a:ext cx="1779496" cy="1425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hawkinse2\AppData\Local\Microsoft\Windows\INetCache\Content.MSO\DA5F6018.tmp"/>
          <p:cNvPicPr/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8467" y="2847293"/>
            <a:ext cx="1579063" cy="1644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899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Twinkl Cursive Looped Thin" panose="02000000000000000000" pitchFamily="2" charset="0"/>
              </a:rPr>
              <a:t>Your teaching team…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030"/>
            <a:ext cx="10515600" cy="2929256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GB" sz="4900" dirty="0" smtClean="0">
                <a:latin typeface="Twinkl Cursive Looped Thin" panose="02000000000000000000" pitchFamily="2" charset="0"/>
              </a:rPr>
              <a:t>Miss Hawkins – Class Teacher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4900" dirty="0" smtClean="0">
                <a:latin typeface="Twinkl Cursive Looped Thin" panose="02000000000000000000" pitchFamily="2" charset="0"/>
              </a:rPr>
              <a:t>Mrs Cox – Class Teaching Assistant (Every morning)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4900" dirty="0" smtClean="0">
                <a:latin typeface="Twinkl Cursive Looped Thin" panose="02000000000000000000" pitchFamily="2" charset="0"/>
              </a:rPr>
              <a:t>Mrs Wakefield  - 1:1 LSA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4900" dirty="0" smtClean="0">
                <a:latin typeface="Twinkl Cursive Looped Thin" panose="02000000000000000000" pitchFamily="2" charset="0"/>
              </a:rPr>
              <a:t>Mrs </a:t>
            </a:r>
            <a:r>
              <a:rPr lang="en-GB" sz="4900" dirty="0" err="1" smtClean="0">
                <a:latin typeface="Twinkl Cursive Looped Thin" panose="02000000000000000000" pitchFamily="2" charset="0"/>
              </a:rPr>
              <a:t>Gray</a:t>
            </a:r>
            <a:r>
              <a:rPr lang="en-GB" sz="4900" dirty="0" smtClean="0">
                <a:latin typeface="Twinkl Cursive Looped Thin" panose="02000000000000000000" pitchFamily="2" charset="0"/>
              </a:rPr>
              <a:t> – PPA cover (RE, Tuesday PM)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4900" dirty="0" smtClean="0">
                <a:latin typeface="Twinkl Cursive Looped Thin" panose="02000000000000000000" pitchFamily="2" charset="0"/>
              </a:rPr>
              <a:t>Miss </a:t>
            </a:r>
            <a:r>
              <a:rPr lang="en-GB" sz="4900" dirty="0" err="1" smtClean="0">
                <a:latin typeface="Twinkl Cursive Looped Thin" panose="02000000000000000000" pitchFamily="2" charset="0"/>
              </a:rPr>
              <a:t>Lambe</a:t>
            </a:r>
            <a:r>
              <a:rPr lang="en-GB" sz="4900" dirty="0" smtClean="0">
                <a:latin typeface="Twinkl Cursive Looped Thin" panose="02000000000000000000" pitchFamily="2" charset="0"/>
              </a:rPr>
              <a:t> – PPA cover (PE, Tuesday PM)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098" name="Picture 2" descr="63 Teamwork Makes The Dream Work Stock Vector Illustration and Royalty Free  Teamwork Makes The Dream Wor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124801"/>
            <a:ext cx="2177142" cy="217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76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Year ahead…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Term 1 – Off with her head! </a:t>
            </a: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2 – Remember, Remember</a:t>
            </a: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3 – Extreme Earth (Robert Falcon Scott)</a:t>
            </a: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4 – Rosa Parks</a:t>
            </a: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5 – Wright Brothers</a:t>
            </a: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6 – Ship Shape and Bristol Fashion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3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Trips!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>
                <a:latin typeface="Twinkl Cursive Looped Thin" panose="02000000000000000000" pitchFamily="2" charset="0"/>
              </a:rPr>
              <a:t>4</a:t>
            </a:r>
            <a:r>
              <a:rPr lang="en-GB" sz="3600" baseline="30000" dirty="0" smtClean="0">
                <a:latin typeface="Twinkl Cursive Looped Thin" panose="02000000000000000000" pitchFamily="2" charset="0"/>
              </a:rPr>
              <a:t>th</a:t>
            </a:r>
            <a:r>
              <a:rPr lang="en-GB" sz="3600" dirty="0" smtClean="0">
                <a:latin typeface="Twinkl Cursive Looped Thin" panose="02000000000000000000" pitchFamily="2" charset="0"/>
              </a:rPr>
              <a:t> October – Berkeley Castle</a:t>
            </a:r>
          </a:p>
          <a:p>
            <a:endParaRPr lang="en-GB" sz="3600" dirty="0" smtClean="0">
              <a:latin typeface="Twinkl Cursive Looped Thin" panose="02000000000000000000" pitchFamily="2" charset="0"/>
            </a:endParaRPr>
          </a:p>
          <a:p>
            <a:r>
              <a:rPr lang="en-GB" sz="3600" dirty="0" smtClean="0">
                <a:latin typeface="Twinkl Cursive Looped Thin" panose="02000000000000000000" pitchFamily="2" charset="0"/>
              </a:rPr>
              <a:t>12</a:t>
            </a:r>
            <a:r>
              <a:rPr lang="en-GB" sz="3600" baseline="30000" dirty="0" smtClean="0">
                <a:latin typeface="Twinkl Cursive Looped Thin" panose="02000000000000000000" pitchFamily="2" charset="0"/>
              </a:rPr>
              <a:t>th</a:t>
            </a:r>
            <a:r>
              <a:rPr lang="en-GB" sz="3600" dirty="0" smtClean="0">
                <a:latin typeface="Twinkl Cursive Looped Thin" panose="02000000000000000000" pitchFamily="2" charset="0"/>
              </a:rPr>
              <a:t> December – Pantomime @ Bristol Hippodrome </a:t>
            </a:r>
          </a:p>
          <a:p>
            <a:endParaRPr lang="en-GB" sz="3600" dirty="0" smtClean="0">
              <a:latin typeface="Twinkl Cursive Looped Thin" panose="02000000000000000000" pitchFamily="2" charset="0"/>
            </a:endParaRPr>
          </a:p>
          <a:p>
            <a:r>
              <a:rPr lang="en-GB" sz="3600" dirty="0" smtClean="0">
                <a:latin typeface="Twinkl Cursive Looped Thin" panose="02000000000000000000" pitchFamily="2" charset="0"/>
              </a:rPr>
              <a:t>27</a:t>
            </a:r>
            <a:r>
              <a:rPr lang="en-GB" sz="3600" baseline="30000" dirty="0" smtClean="0">
                <a:latin typeface="Twinkl Cursive Looped Thin" panose="02000000000000000000" pitchFamily="2" charset="0"/>
              </a:rPr>
              <a:t>th</a:t>
            </a:r>
            <a:r>
              <a:rPr lang="en-GB" sz="3600" dirty="0" smtClean="0">
                <a:latin typeface="Twinkl Cursive Looped Thin" panose="02000000000000000000" pitchFamily="2" charset="0"/>
              </a:rPr>
              <a:t> June – SS Great Britain </a:t>
            </a:r>
          </a:p>
          <a:p>
            <a:endParaRPr lang="en-GB" dirty="0"/>
          </a:p>
        </p:txBody>
      </p:sp>
      <p:pic>
        <p:nvPicPr>
          <p:cNvPr id="3074" name="Picture 2" descr="School Day Trips with The School Travel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169" y="4032068"/>
            <a:ext cx="3891062" cy="275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67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latin typeface="Twinkl Cursive Looped Thin" panose="02000000000000000000" pitchFamily="2" charset="0"/>
              </a:rPr>
              <a:t>Please ensure your child brings their reading </a:t>
            </a:r>
          </a:p>
          <a:p>
            <a:pPr marL="0" indent="0">
              <a:buNone/>
            </a:pPr>
            <a:r>
              <a:rPr lang="en-GB" sz="2000" dirty="0" smtClean="0">
                <a:latin typeface="Twinkl Cursive Looped Thin" panose="02000000000000000000" pitchFamily="2" charset="0"/>
              </a:rPr>
              <a:t>wallet and water bottle everyday. (Not together) </a:t>
            </a: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</a:t>
            </a:r>
          </a:p>
          <a:p>
            <a:pPr marL="0" indent="0">
              <a:buNone/>
            </a:pPr>
            <a:endParaRPr lang="en-GB" sz="2000" dirty="0" smtClean="0">
              <a:latin typeface="Twinkl Cursive Looped Thin" panose="02000000000000000000" pitchFamily="2" charset="0"/>
              <a:sym typeface="Wingdings" panose="05000000000000000000" pitchFamily="2" charset="2"/>
            </a:endParaRPr>
          </a:p>
          <a:p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Children are provided with snacks so please do not send your </a:t>
            </a:r>
          </a:p>
          <a:p>
            <a:pPr marL="0" indent="0">
              <a:buNone/>
            </a:pP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child in with these.</a:t>
            </a:r>
          </a:p>
          <a:p>
            <a:pPr marL="0" indent="0">
              <a:buNone/>
            </a:pPr>
            <a:endParaRPr lang="en-GB" sz="2000" dirty="0">
              <a:latin typeface="Twinkl Cursive Looped Thin" panose="02000000000000000000" pitchFamily="2" charset="0"/>
              <a:sym typeface="Wingdings" panose="05000000000000000000" pitchFamily="2" charset="2"/>
            </a:endParaRPr>
          </a:p>
          <a:p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All uniform should be named.</a:t>
            </a:r>
          </a:p>
          <a:p>
            <a:endParaRPr lang="en-GB" sz="2000" dirty="0">
              <a:latin typeface="Twinkl Cursive Looped Thin" panose="02000000000000000000" pitchFamily="2" charset="0"/>
              <a:sym typeface="Wingdings" panose="05000000000000000000" pitchFamily="2" charset="2"/>
            </a:endParaRPr>
          </a:p>
          <a:p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PE kits – Gold top, black bottoms (shoes children can do up independently) </a:t>
            </a:r>
          </a:p>
          <a:p>
            <a:pPr marL="0" indent="0" algn="ctr">
              <a:buNone/>
            </a:pP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PE days are Tuesday and Friday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2050" name="Picture 2" descr="Male hand holding megaphone with important information speech bubble.  Loudspeaker. Banner for business, marketing and advertising. Vector  illustration. Stock Vector | Adobe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319" y="43656"/>
            <a:ext cx="2844937" cy="210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75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5726"/>
            <a:ext cx="10515600" cy="5541237"/>
          </a:xfrm>
        </p:spPr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Children should be reading at home 5 times a week. </a:t>
            </a: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They should be reading each book 3 times. This will enable them to read fluently and understand what they are reading.</a:t>
            </a: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Talk about the book with your child.</a:t>
            </a:r>
          </a:p>
          <a:p>
            <a:pPr marL="0" indent="0">
              <a:buNone/>
            </a:pPr>
            <a:endParaRPr lang="en-GB" dirty="0" smtClean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Spelling practise – word lists are in each </a:t>
            </a:r>
            <a:r>
              <a:rPr lang="en-GB" dirty="0" err="1" smtClean="0">
                <a:latin typeface="Twinkl Cursive Looped Thin" panose="02000000000000000000" pitchFamily="2" charset="0"/>
              </a:rPr>
              <a:t>homelearning</a:t>
            </a:r>
            <a:r>
              <a:rPr lang="en-GB" dirty="0" smtClean="0">
                <a:latin typeface="Twinkl Cursive Looped Thin" panose="02000000000000000000" pitchFamily="2" charset="0"/>
              </a:rPr>
              <a:t> book. Practice writing each word. If confident, put into sentences. </a:t>
            </a:r>
          </a:p>
          <a:p>
            <a:endParaRPr lang="en-GB" dirty="0" smtClean="0">
              <a:latin typeface="Twinkl Cursive Looped Thin" panose="02000000000000000000" pitchFamily="2" charset="0"/>
            </a:endParaRPr>
          </a:p>
          <a:p>
            <a:endParaRPr lang="en-GB" dirty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Books checked weekly (We read with children every day but will count home reading on Thursdays)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pic>
        <p:nvPicPr>
          <p:cNvPr id="1026" name="Picture 2" descr="Llanvihangel Crucorney Primary School - Home Lear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674" y="44631"/>
            <a:ext cx="1576252" cy="118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41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  <a:hlinkClick r:id="rId2"/>
              </a:rPr>
              <a:t>Australiaclass@sgmail.org.uk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SLT on gate in the morning.</a:t>
            </a:r>
          </a:p>
          <a:p>
            <a:pPr marL="0" indent="0">
              <a:buNone/>
            </a:pPr>
            <a:endParaRPr lang="en-GB" dirty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I will be on the gate in the afternoon.</a:t>
            </a:r>
          </a:p>
        </p:txBody>
      </p:sp>
    </p:spTree>
    <p:extLst>
      <p:ext uri="{BB962C8B-B14F-4D97-AF65-F5344CB8AC3E}">
        <p14:creationId xmlns:p14="http://schemas.microsoft.com/office/powerpoint/2010/main" val="160118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283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Twinkl Cursive Looped Thin</vt:lpstr>
      <vt:lpstr>Wingdings</vt:lpstr>
      <vt:lpstr>Office Theme</vt:lpstr>
      <vt:lpstr>Welcome to </vt:lpstr>
      <vt:lpstr>Your teaching team…</vt:lpstr>
      <vt:lpstr>The Year ahead…</vt:lpstr>
      <vt:lpstr>Trips!</vt:lpstr>
      <vt:lpstr>Key information</vt:lpstr>
      <vt:lpstr>PowerPoint Presentation</vt:lpstr>
      <vt:lpstr>Communication</vt:lpstr>
    </vt:vector>
  </TitlesOfParts>
  <Company>Integra Schools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John Israel</dc:creator>
  <cp:lastModifiedBy>John Israel</cp:lastModifiedBy>
  <cp:revision>6</cp:revision>
  <dcterms:created xsi:type="dcterms:W3CDTF">2023-07-21T10:57:59Z</dcterms:created>
  <dcterms:modified xsi:type="dcterms:W3CDTF">2023-09-08T09:48:32Z</dcterms:modified>
</cp:coreProperties>
</file>